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327"/>
  </p:normalViewPr>
  <p:slideViewPr>
    <p:cSldViewPr snapToGrid="0" snapToObjects="1">
      <p:cViewPr varScale="1">
        <p:scale>
          <a:sx n="121" d="100"/>
          <a:sy n="121" d="100"/>
        </p:scale>
        <p:origin x="200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7/26/20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512D5-CB96-204E-9D21-0D463AD0CA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/>
              <a:t>Indian Restaurants In Major U.S Tourist Cities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3D226-61A7-0B42-AC4F-D8B1386042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Battle of Neighborhoods</a:t>
            </a:r>
          </a:p>
        </p:txBody>
      </p:sp>
    </p:spTree>
    <p:extLst>
      <p:ext uri="{BB962C8B-B14F-4D97-AF65-F5344CB8AC3E}">
        <p14:creationId xmlns:p14="http://schemas.microsoft.com/office/powerpoint/2010/main" val="3880033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5F22E-7BD5-0B4B-A806-A5002C7FC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057" y="1271588"/>
            <a:ext cx="9929155" cy="5014912"/>
          </a:xfrm>
        </p:spPr>
        <p:txBody>
          <a:bodyPr/>
          <a:lstStyle/>
          <a:p>
            <a:r>
              <a:rPr lang="en-US" dirty="0"/>
              <a:t>Miami:</a:t>
            </a:r>
          </a:p>
          <a:p>
            <a:endParaRPr lang="en-US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ACED61BE-750B-F249-B266-858290E63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44" y="1771650"/>
            <a:ext cx="9929155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482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257DC-0625-CC4A-88D5-BDC64B526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076" y="1303284"/>
            <a:ext cx="9764110" cy="5160578"/>
          </a:xfrm>
        </p:spPr>
        <p:txBody>
          <a:bodyPr/>
          <a:lstStyle/>
          <a:p>
            <a:r>
              <a:rPr lang="en-US" dirty="0"/>
              <a:t>New York:</a:t>
            </a:r>
          </a:p>
          <a:p>
            <a:endParaRPr lang="en-US" dirty="0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361E3C08-E695-4D4C-ACFB-CEE606068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077" y="1900237"/>
            <a:ext cx="10005848" cy="456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831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4B2F9-C53D-5B4A-94ED-4B6283843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55" y="1271752"/>
            <a:ext cx="9995337" cy="4976647"/>
          </a:xfrm>
        </p:spPr>
        <p:txBody>
          <a:bodyPr/>
          <a:lstStyle/>
          <a:p>
            <a:r>
              <a:rPr lang="en-US" dirty="0"/>
              <a:t>Los Angeles:</a:t>
            </a:r>
          </a:p>
          <a:p>
            <a:endParaRPr lang="en-US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BCF23256-C2AC-C148-9E1D-FEA603A1A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228" y="1757362"/>
            <a:ext cx="10122448" cy="449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038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E8FA8-CFE1-7E4F-A717-42137367C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9"/>
            <a:ext cx="9403741" cy="997710"/>
          </a:xfrm>
        </p:spPr>
        <p:txBody>
          <a:bodyPr/>
          <a:lstStyle/>
          <a:p>
            <a:r>
              <a:rPr lang="en-US" sz="3200" u="sng" dirty="0"/>
              <a:t>Any Conclusion Yet?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40111-CDC9-944E-B783-DC7AB70D0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Based on the "Mean distance to Mean coordinate" values, New York tops the chart followed by Chicago.</a:t>
            </a:r>
          </a:p>
          <a:p>
            <a:r>
              <a:rPr lang="en-US" sz="2400" dirty="0"/>
              <a:t>New York is the Best Choice for our Tourist with big list of Indian restaurants.</a:t>
            </a:r>
          </a:p>
          <a:p>
            <a:r>
              <a:rPr lang="en-US" sz="2400" dirty="0"/>
              <a:t>Its highly recommended for our Tourist to book hotel close to the mean coordinate for the best experience.</a:t>
            </a:r>
          </a:p>
        </p:txBody>
      </p:sp>
    </p:spTree>
    <p:extLst>
      <p:ext uri="{BB962C8B-B14F-4D97-AF65-F5344CB8AC3E}">
        <p14:creationId xmlns:p14="http://schemas.microsoft.com/office/powerpoint/2010/main" val="1155885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99AA5-93FD-2349-A35F-78E46AE8D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1E6A85-82E8-8046-A50C-54D4A1C80A76}"/>
              </a:ext>
            </a:extLst>
          </p:cNvPr>
          <p:cNvSpPr txBox="1"/>
          <p:nvPr/>
        </p:nvSpPr>
        <p:spPr>
          <a:xfrm>
            <a:off x="9695969" y="6373054"/>
            <a:ext cx="2422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Siddhartha </a:t>
            </a:r>
            <a:r>
              <a:rPr lang="en-US" dirty="0" err="1"/>
              <a:t>Bhaumik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248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389D0-8028-034C-93AA-FDC28F864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u="sng" dirty="0"/>
              <a:t>What I Am Trying To Solve?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4127D-A0A3-D340-843E-4D7EEF352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Select Place of Vacation in U.S based on Indian Restaurants.</a:t>
            </a:r>
          </a:p>
          <a:p>
            <a:r>
              <a:rPr lang="en-US" sz="2400" dirty="0"/>
              <a:t>Book Hotel room at perfect hotspot.</a:t>
            </a:r>
          </a:p>
          <a:p>
            <a:r>
              <a:rPr lang="en-US" sz="2400" dirty="0"/>
              <a:t>4 Cities to choose from:</a:t>
            </a:r>
          </a:p>
          <a:p>
            <a:pPr lvl="2">
              <a:buFont typeface="Wingdings" pitchFamily="2" charset="2"/>
              <a:buChar char="v"/>
            </a:pPr>
            <a:r>
              <a:rPr lang="en-US" sz="2000" dirty="0"/>
              <a:t>Chicago</a:t>
            </a:r>
          </a:p>
          <a:p>
            <a:pPr lvl="2">
              <a:buFont typeface="Wingdings" pitchFamily="2" charset="2"/>
              <a:buChar char="v"/>
            </a:pPr>
            <a:r>
              <a:rPr lang="en-US" sz="2000" dirty="0"/>
              <a:t>Miami</a:t>
            </a:r>
          </a:p>
          <a:p>
            <a:pPr lvl="2">
              <a:buFont typeface="Wingdings" pitchFamily="2" charset="2"/>
              <a:buChar char="v"/>
            </a:pPr>
            <a:r>
              <a:rPr lang="en-US" sz="2000" dirty="0"/>
              <a:t>New York</a:t>
            </a:r>
          </a:p>
          <a:p>
            <a:pPr lvl="2">
              <a:buFont typeface="Wingdings" pitchFamily="2" charset="2"/>
              <a:buChar char="v"/>
            </a:pPr>
            <a:r>
              <a:rPr lang="en-US" sz="2000" dirty="0"/>
              <a:t>Los Angeles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18024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78097-B5A6-4249-93EA-CDE9EF080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u="sng" dirty="0"/>
              <a:t>How I Am Trying To Solve?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D5786-AB17-D74A-B8EA-7FA024AA2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Using </a:t>
            </a:r>
            <a:r>
              <a:rPr lang="en-US" sz="2400" dirty="0" err="1"/>
              <a:t>FourSquare</a:t>
            </a:r>
            <a:r>
              <a:rPr lang="en-US" sz="2400" dirty="0"/>
              <a:t> API through Venues channel to collect location data of chosen cities.</a:t>
            </a:r>
          </a:p>
          <a:p>
            <a:r>
              <a:rPr lang="en-US" sz="2400" dirty="0"/>
              <a:t>Using </a:t>
            </a:r>
            <a:r>
              <a:rPr lang="en-US" sz="2400" dirty="0" err="1"/>
              <a:t>CategoryID</a:t>
            </a:r>
            <a:r>
              <a:rPr lang="en-US" sz="2400" dirty="0"/>
              <a:t> “4bf58dd8d48988d10f941735” to show only Indian restaurants.</a:t>
            </a:r>
          </a:p>
          <a:p>
            <a:r>
              <a:rPr lang="en-US" sz="2400" dirty="0"/>
              <a:t>Foursquare limits us to maximum of 100 venues per query. </a:t>
            </a:r>
          </a:p>
          <a:p>
            <a:r>
              <a:rPr lang="en-US" sz="2400" dirty="0"/>
              <a:t>Using Folium to generate Maps with venue details for each of the Cities.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31806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A2B25-E6A6-EF42-B009-0130CB815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286165" cy="806175"/>
          </a:xfrm>
        </p:spPr>
        <p:txBody>
          <a:bodyPr/>
          <a:lstStyle/>
          <a:p>
            <a:r>
              <a:rPr lang="en-US" sz="3200" u="sng" dirty="0"/>
              <a:t>What Do I See?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0F4BA-DEA5-E947-B144-214367CC3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813" y="1485900"/>
            <a:ext cx="10001249" cy="5146389"/>
          </a:xfrm>
        </p:spPr>
        <p:txBody>
          <a:bodyPr/>
          <a:lstStyle/>
          <a:p>
            <a:r>
              <a:rPr lang="en-US" dirty="0"/>
              <a:t>Chicago Neighborhood Map:</a:t>
            </a:r>
          </a:p>
          <a:p>
            <a:pPr marL="0" indent="0">
              <a:buNone/>
            </a:pPr>
            <a:endParaRPr lang="en-US" u="sng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1A5C298-424D-2E43-8F4C-47E4D0C74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472" y="1961353"/>
            <a:ext cx="9043212" cy="444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88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F2E0B-7713-7D46-9D86-1D69366DD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051034"/>
            <a:ext cx="9865215" cy="5510848"/>
          </a:xfrm>
        </p:spPr>
        <p:txBody>
          <a:bodyPr/>
          <a:lstStyle/>
          <a:p>
            <a:r>
              <a:rPr lang="en-US" dirty="0"/>
              <a:t>Miami Neighborhood Map: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DAC89A18-92CE-084B-B7CF-3A275A40B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161" y="1511291"/>
            <a:ext cx="9769641" cy="480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545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F2AED-00A0-8545-A71E-1E9D7CF33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976" y="1214439"/>
            <a:ext cx="9809108" cy="5186362"/>
          </a:xfrm>
        </p:spPr>
        <p:txBody>
          <a:bodyPr/>
          <a:lstStyle/>
          <a:p>
            <a:r>
              <a:rPr lang="en-US" dirty="0"/>
              <a:t>New York Neighborhood Map:</a:t>
            </a:r>
          </a:p>
          <a:p>
            <a:endParaRPr lang="en-US" dirty="0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CBC1C5BC-83A3-AD44-8080-0C1EC6BCF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869" y="1772184"/>
            <a:ext cx="9638261" cy="462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006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AF572-CE91-D34A-8B8B-9D64DD687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676" y="1185863"/>
            <a:ext cx="9933918" cy="5078303"/>
          </a:xfrm>
        </p:spPr>
        <p:txBody>
          <a:bodyPr/>
          <a:lstStyle/>
          <a:p>
            <a:r>
              <a:rPr lang="en-US" dirty="0"/>
              <a:t>Los Angeles Neighborhood Map: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4CA73EEB-BDFC-5B42-8B22-FB967C56B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427" y="1728787"/>
            <a:ext cx="9693146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481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631C4-3717-B84D-A599-98F3969AF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9317696" cy="955668"/>
          </a:xfrm>
        </p:spPr>
        <p:txBody>
          <a:bodyPr/>
          <a:lstStyle/>
          <a:p>
            <a:r>
              <a:rPr lang="en-US" sz="3200" u="sng" dirty="0"/>
              <a:t>What Do I Get?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6CA1E-A6E0-C84A-BAD7-03901CA3A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My Top 2 cities with a close 3</a:t>
            </a:r>
            <a:r>
              <a:rPr lang="en-US" sz="2400" baseline="30000" dirty="0"/>
              <a:t>rd</a:t>
            </a:r>
            <a:r>
              <a:rPr lang="en-US" sz="2400" dirty="0"/>
              <a:t>.</a:t>
            </a:r>
          </a:p>
          <a:p>
            <a:pPr lvl="2">
              <a:buFont typeface="Wingdings" pitchFamily="2" charset="2"/>
              <a:buChar char="v"/>
            </a:pPr>
            <a:r>
              <a:rPr lang="en-US" sz="2000" dirty="0"/>
              <a:t>New York</a:t>
            </a:r>
          </a:p>
          <a:p>
            <a:pPr lvl="2">
              <a:buFont typeface="Wingdings" pitchFamily="2" charset="2"/>
              <a:buChar char="v"/>
            </a:pPr>
            <a:r>
              <a:rPr lang="en-US" sz="2000" dirty="0"/>
              <a:t>Los Angeles</a:t>
            </a:r>
          </a:p>
          <a:p>
            <a:pPr lvl="2">
              <a:buFont typeface="Wingdings" pitchFamily="2" charset="2"/>
              <a:buChar char="v"/>
            </a:pPr>
            <a:r>
              <a:rPr lang="en-US" sz="2000" dirty="0"/>
              <a:t>Chicago</a:t>
            </a:r>
            <a:endParaRPr lang="en-US" sz="2400" dirty="0"/>
          </a:p>
          <a:p>
            <a:r>
              <a:rPr lang="en-US" sz="2400" dirty="0"/>
              <a:t>For more clarity, Let’s calculate the mean coordinate and the "Mean distance to Mean coordinate".</a:t>
            </a:r>
          </a:p>
        </p:txBody>
      </p:sp>
    </p:spTree>
    <p:extLst>
      <p:ext uri="{BB962C8B-B14F-4D97-AF65-F5344CB8AC3E}">
        <p14:creationId xmlns:p14="http://schemas.microsoft.com/office/powerpoint/2010/main" val="567168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BAFB-3682-5743-918F-6AFF4F140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9370248" cy="1081792"/>
          </a:xfrm>
        </p:spPr>
        <p:txBody>
          <a:bodyPr/>
          <a:lstStyle/>
          <a:p>
            <a:r>
              <a:rPr lang="en-US" sz="3200" u="sng" dirty="0"/>
              <a:t>More Maps To Look At?</a:t>
            </a:r>
            <a:br>
              <a:rPr lang="en-US" sz="3200" u="sng" dirty="0"/>
            </a:br>
            <a:r>
              <a:rPr lang="en-US" sz="3200" u="sng" dirty="0"/>
              <a:t>But This Time With More Clarity…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0BC01-574C-C347-BFC0-299826045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724" y="1629104"/>
            <a:ext cx="10184524" cy="4776178"/>
          </a:xfrm>
        </p:spPr>
        <p:txBody>
          <a:bodyPr/>
          <a:lstStyle/>
          <a:p>
            <a:r>
              <a:rPr lang="en-US" dirty="0"/>
              <a:t>Chicago:</a:t>
            </a:r>
          </a:p>
          <a:p>
            <a:endParaRPr lang="en-US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42B5E266-E598-964F-A8D3-202756E5E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71" y="2085975"/>
            <a:ext cx="10184525" cy="431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934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100</TotalTime>
  <Words>258</Words>
  <Application>Microsoft Macintosh PowerPoint</Application>
  <PresentationFormat>Widescreen</PresentationFormat>
  <Paragraphs>37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Gothic</vt:lpstr>
      <vt:lpstr>Wingdings</vt:lpstr>
      <vt:lpstr>Wingdings 3</vt:lpstr>
      <vt:lpstr>Ion</vt:lpstr>
      <vt:lpstr>Indian Restaurants In Major U.S Tourist Cities</vt:lpstr>
      <vt:lpstr>What I Am Trying To Solve?</vt:lpstr>
      <vt:lpstr>How I Am Trying To Solve?</vt:lpstr>
      <vt:lpstr>What Do I See?</vt:lpstr>
      <vt:lpstr>PowerPoint Presentation</vt:lpstr>
      <vt:lpstr>PowerPoint Presentation</vt:lpstr>
      <vt:lpstr>PowerPoint Presentation</vt:lpstr>
      <vt:lpstr>What Do I Get?</vt:lpstr>
      <vt:lpstr>More Maps To Look At? But This Time With More Clarity…</vt:lpstr>
      <vt:lpstr>PowerPoint Presentation</vt:lpstr>
      <vt:lpstr>PowerPoint Presentation</vt:lpstr>
      <vt:lpstr>PowerPoint Presentation</vt:lpstr>
      <vt:lpstr>Any Conclusion Yet?</vt:lpstr>
      <vt:lpstr>Thank 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Indian Restaurants In Major US Tourist Cities</dc:title>
  <dc:creator>Sid Bhaumik</dc:creator>
  <cp:lastModifiedBy>Sid Bhaumik</cp:lastModifiedBy>
  <cp:revision>28</cp:revision>
  <dcterms:created xsi:type="dcterms:W3CDTF">2020-07-27T04:14:49Z</dcterms:created>
  <dcterms:modified xsi:type="dcterms:W3CDTF">2020-07-27T05:55:44Z</dcterms:modified>
</cp:coreProperties>
</file>

<file path=docProps/thumbnail.jpeg>
</file>